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12192000" cy="6858000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2C71-E6CA-4F06-AA46-6B1C73908755}" type="datetimeFigureOut">
              <a:rPr lang="en-NZ" smtClean="0"/>
              <a:t>8/09/2015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56156-F9F9-4F73-B217-CE193C425AF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63181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2C71-E6CA-4F06-AA46-6B1C73908755}" type="datetimeFigureOut">
              <a:rPr lang="en-NZ" smtClean="0"/>
              <a:t>8/09/2015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56156-F9F9-4F73-B217-CE193C425AF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59770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2C71-E6CA-4F06-AA46-6B1C73908755}" type="datetimeFigureOut">
              <a:rPr lang="en-NZ" smtClean="0"/>
              <a:t>8/09/2015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56156-F9F9-4F73-B217-CE193C425AF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22846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2C71-E6CA-4F06-AA46-6B1C73908755}" type="datetimeFigureOut">
              <a:rPr lang="en-NZ" smtClean="0"/>
              <a:t>8/09/2015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56156-F9F9-4F73-B217-CE193C425AF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41842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2C71-E6CA-4F06-AA46-6B1C73908755}" type="datetimeFigureOut">
              <a:rPr lang="en-NZ" smtClean="0"/>
              <a:t>8/09/2015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56156-F9F9-4F73-B217-CE193C425AF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98638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2C71-E6CA-4F06-AA46-6B1C73908755}" type="datetimeFigureOut">
              <a:rPr lang="en-NZ" smtClean="0"/>
              <a:t>8/09/2015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56156-F9F9-4F73-B217-CE193C425AF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02365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2C71-E6CA-4F06-AA46-6B1C73908755}" type="datetimeFigureOut">
              <a:rPr lang="en-NZ" smtClean="0"/>
              <a:t>8/09/2015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56156-F9F9-4F73-B217-CE193C425AF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54358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2C71-E6CA-4F06-AA46-6B1C73908755}" type="datetimeFigureOut">
              <a:rPr lang="en-NZ" smtClean="0"/>
              <a:t>8/09/2015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56156-F9F9-4F73-B217-CE193C425AF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54991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2C71-E6CA-4F06-AA46-6B1C73908755}" type="datetimeFigureOut">
              <a:rPr lang="en-NZ" smtClean="0"/>
              <a:t>8/09/2015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56156-F9F9-4F73-B217-CE193C425AF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21935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2C71-E6CA-4F06-AA46-6B1C73908755}" type="datetimeFigureOut">
              <a:rPr lang="en-NZ" smtClean="0"/>
              <a:t>8/09/2015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56156-F9F9-4F73-B217-CE193C425AF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24727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2C71-E6CA-4F06-AA46-6B1C73908755}" type="datetimeFigureOut">
              <a:rPr lang="en-NZ" smtClean="0"/>
              <a:t>8/09/2015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56156-F9F9-4F73-B217-CE193C425AF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53773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02C71-E6CA-4F06-AA46-6B1C73908755}" type="datetimeFigureOut">
              <a:rPr lang="en-NZ" smtClean="0"/>
              <a:t>8/09/2015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156156-F9F9-4F73-B217-CE193C425AF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56676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NZ" dirty="0" smtClean="0"/>
              <a:t>Rock Climbing 2015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NZ" smtClean="0"/>
              <a:t>by Katie Clay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66545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08687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89281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66408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55926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1297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500519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98793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08892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42059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7544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05966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29004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016401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97137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36617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7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50352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23166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8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605591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8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92989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8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65508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8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605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61484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8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52676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8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65791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8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14515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8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13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8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20535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8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67010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9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48565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9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30116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9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810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2807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0415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7116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44793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6629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02075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Widescreen</PresentationFormat>
  <Paragraphs>2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Arial</vt:lpstr>
      <vt:lpstr>Calibri</vt:lpstr>
      <vt:lpstr>Calibri Light</vt:lpstr>
      <vt:lpstr>Office Theme</vt:lpstr>
      <vt:lpstr>Rock Climbing 2015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Elim Christian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Rock Climbing 2015</dc:title>
  <dc:creator>Katie Clay</dc:creator>
  <cp:lastModifiedBy>Katie Clay</cp:lastModifiedBy>
  <cp:revision>1</cp:revision>
  <dcterms:created xsi:type="dcterms:W3CDTF">2015-09-08T03:55:20Z</dcterms:created>
  <dcterms:modified xsi:type="dcterms:W3CDTF">2015-09-08T03:55:57Z</dcterms:modified>
</cp:coreProperties>
</file>